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1E614-1BB3-435B-840B-EA335886E270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A2A7-459B-4F71-AA15-39A55A6D528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1E614-1BB3-435B-840B-EA335886E270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A2A7-459B-4F71-AA15-39A55A6D52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1E614-1BB3-435B-840B-EA335886E270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A2A7-459B-4F71-AA15-39A55A6D52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1E614-1BB3-435B-840B-EA335886E270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A2A7-459B-4F71-AA15-39A55A6D52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1E614-1BB3-435B-840B-EA335886E270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0D7A2A7-459B-4F71-AA15-39A55A6D528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1E614-1BB3-435B-840B-EA335886E270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A2A7-459B-4F71-AA15-39A55A6D52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1E614-1BB3-435B-840B-EA335886E270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A2A7-459B-4F71-AA15-39A55A6D52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1E614-1BB3-435B-840B-EA335886E270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A2A7-459B-4F71-AA15-39A55A6D52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1E614-1BB3-435B-840B-EA335886E270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A2A7-459B-4F71-AA15-39A55A6D52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1E614-1BB3-435B-840B-EA335886E270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A2A7-459B-4F71-AA15-39A55A6D52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1E614-1BB3-435B-840B-EA335886E270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A2A7-459B-4F71-AA15-39A55A6D52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F51E614-1BB3-435B-840B-EA335886E270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0D7A2A7-459B-4F71-AA15-39A55A6D5284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2536" y="-24172"/>
            <a:ext cx="9144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3851920" y="4941168"/>
            <a:ext cx="3816424" cy="120032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851921" y="5157192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Презентация для воспитанников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391226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326169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7999"/>
          </a:xfrm>
        </p:spPr>
      </p:pic>
    </p:spTree>
    <p:extLst>
      <p:ext uri="{BB962C8B-B14F-4D97-AF65-F5344CB8AC3E}">
        <p14:creationId xmlns:p14="http://schemas.microsoft.com/office/powerpoint/2010/main" val="1471309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09217" cy="6858000"/>
          </a:xfrm>
        </p:spPr>
      </p:pic>
    </p:spTree>
    <p:extLst>
      <p:ext uri="{BB962C8B-B14F-4D97-AF65-F5344CB8AC3E}">
        <p14:creationId xmlns:p14="http://schemas.microsoft.com/office/powerpoint/2010/main" val="227578389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688987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357971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236238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7999"/>
          </a:xfrm>
        </p:spPr>
      </p:pic>
    </p:spTree>
    <p:extLst>
      <p:ext uri="{BB962C8B-B14F-4D97-AF65-F5344CB8AC3E}">
        <p14:creationId xmlns:p14="http://schemas.microsoft.com/office/powerpoint/2010/main" val="2919512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</TotalTime>
  <Words>3</Words>
  <Application>Microsoft Office PowerPoint</Application>
  <PresentationFormat>Экран (4:3)</PresentationFormat>
  <Paragraphs>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Апекс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Дом</dc:creator>
  <cp:lastModifiedBy>user</cp:lastModifiedBy>
  <cp:revision>3</cp:revision>
  <dcterms:created xsi:type="dcterms:W3CDTF">2017-05-08T17:12:26Z</dcterms:created>
  <dcterms:modified xsi:type="dcterms:W3CDTF">2018-02-07T10:21:17Z</dcterms:modified>
</cp:coreProperties>
</file>